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67" r:id="rId3"/>
    <p:sldId id="270" r:id="rId4"/>
    <p:sldId id="271" r:id="rId5"/>
    <p:sldId id="272" r:id="rId6"/>
    <p:sldId id="273" r:id="rId7"/>
    <p:sldId id="274" r:id="rId8"/>
    <p:sldId id="278" r:id="rId9"/>
    <p:sldId id="279" r:id="rId10"/>
    <p:sldId id="275"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52"/>
    <p:restoredTop sz="96271"/>
  </p:normalViewPr>
  <p:slideViewPr>
    <p:cSldViewPr snapToGrid="0">
      <p:cViewPr varScale="1">
        <p:scale>
          <a:sx n="89" d="100"/>
          <a:sy n="89" d="100"/>
        </p:scale>
        <p:origin x="184" y="97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7/31/25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Green dots represent ADF&amp;G escapement project locations that were used as data in the Fall chum salmon run reconstruction, see legend for specific project names. The golden diamond represents Circle, AK, the location where winter snowpack data is recorded. The black gridded points represent survey stations contributing to the 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1</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percent change in survival with an increase in 1 SD for each covariate. Estimates are based on covariate coefficients conditional on the carrying capacity and productivity rate without density dependence. Colors represent the life-stage where survival is estimated, informed by the respective covariate. Points represent mean estimates, thick lines represent 50%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6</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7/31/25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7/31/25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north pole&#10;&#10;AI-generated content may be incorrect.">
            <a:extLst>
              <a:ext uri="{FF2B5EF4-FFF2-40B4-BE49-F238E27FC236}">
                <a16:creationId xmlns:a16="http://schemas.microsoft.com/office/drawing/2014/main" id="{8573751E-3768-6473-B746-676B3C7BF493}"/>
              </a:ext>
            </a:extLst>
          </p:cNvPr>
          <p:cNvPicPr>
            <a:picLocks noChangeAspect="1"/>
          </p:cNvPicPr>
          <p:nvPr/>
        </p:nvPicPr>
        <p:blipFill>
          <a:blip r:embed="rId3"/>
          <a:srcRect l="9059" t="3245" r="9059"/>
          <a:stretch>
            <a:fillRect/>
          </a:stretch>
        </p:blipFill>
        <p:spPr>
          <a:xfrm>
            <a:off x="1900518" y="1"/>
            <a:ext cx="8722700" cy="6871446"/>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97CA987B-D479-0C2C-EC6F-6C83357AB130}"/>
              </a:ext>
            </a:extLst>
          </p:cNvPr>
          <p:cNvGrpSpPr/>
          <p:nvPr/>
        </p:nvGrpSpPr>
        <p:grpSpPr>
          <a:xfrm>
            <a:off x="9525" y="413384"/>
            <a:ext cx="12182475" cy="4901566"/>
            <a:chOff x="9525" y="413384"/>
            <a:chExt cx="12182475" cy="4901566"/>
          </a:xfrm>
        </p:grpSpPr>
        <p:pic>
          <p:nvPicPr>
            <p:cNvPr id="18" name="Picture 17" descr="A diagram of a patient's performance&#10;&#10;AI-generated content may be incorrect.">
              <a:extLst>
                <a:ext uri="{FF2B5EF4-FFF2-40B4-BE49-F238E27FC236}">
                  <a16:creationId xmlns:a16="http://schemas.microsoft.com/office/drawing/2014/main" id="{F04C1FCF-3A40-DA04-CDBF-E40C7B27ED38}"/>
                </a:ext>
              </a:extLst>
            </p:cNvPr>
            <p:cNvPicPr>
              <a:picLocks noChangeAspect="1"/>
            </p:cNvPicPr>
            <p:nvPr/>
          </p:nvPicPr>
          <p:blipFill>
            <a:blip r:embed="rId3"/>
            <a:stretch>
              <a:fillRect/>
            </a:stretch>
          </p:blipFill>
          <p:spPr>
            <a:xfrm>
              <a:off x="9525" y="441960"/>
              <a:ext cx="12182475" cy="4872990"/>
            </a:xfrm>
            <a:prstGeom prst="rect">
              <a:avLst/>
            </a:prstGeom>
          </p:spPr>
        </p:pic>
        <p:sp>
          <p:nvSpPr>
            <p:cNvPr id="2" name="TextBox 1">
              <a:extLst>
                <a:ext uri="{FF2B5EF4-FFF2-40B4-BE49-F238E27FC236}">
                  <a16:creationId xmlns:a16="http://schemas.microsoft.com/office/drawing/2014/main" id="{81F5B709-F295-3BAA-3249-D97294D64A62}"/>
                </a:ext>
              </a:extLst>
            </p:cNvPr>
            <p:cNvSpPr txBox="1"/>
            <p:nvPr/>
          </p:nvSpPr>
          <p:spPr>
            <a:xfrm>
              <a:off x="428622" y="413384"/>
              <a:ext cx="1223412"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Juvenile     </a:t>
              </a:r>
            </a:p>
          </p:txBody>
        </p:sp>
        <p:sp>
          <p:nvSpPr>
            <p:cNvPr id="3" name="TextBox 2">
              <a:extLst>
                <a:ext uri="{FF2B5EF4-FFF2-40B4-BE49-F238E27FC236}">
                  <a16:creationId xmlns:a16="http://schemas.microsoft.com/office/drawing/2014/main" id="{385E685E-BD0D-9F5A-EB5D-399BA6E4FDDB}"/>
                </a:ext>
              </a:extLst>
            </p:cNvPr>
            <p:cNvSpPr txBox="1"/>
            <p:nvPr/>
          </p:nvSpPr>
          <p:spPr>
            <a:xfrm>
              <a:off x="6510334" y="425648"/>
              <a:ext cx="1157689"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Marine      </a:t>
              </a:r>
            </a:p>
          </p:txBody>
        </p:sp>
      </p:grpSp>
    </p:spTree>
    <p:extLst>
      <p:ext uri="{BB962C8B-B14F-4D97-AF65-F5344CB8AC3E}">
        <p14:creationId xmlns:p14="http://schemas.microsoft.com/office/powerpoint/2010/main" val="402985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ADF&amp;G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ADF&amp;G,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7" name="Picture 6" descr="A graph of a number of years&#10;&#10;AI-generated content may be incorrect.">
            <a:extLst>
              <a:ext uri="{FF2B5EF4-FFF2-40B4-BE49-F238E27FC236}">
                <a16:creationId xmlns:a16="http://schemas.microsoft.com/office/drawing/2014/main" id="{CB7EF1F2-4A89-4660-6D78-7B9A6AF33695}"/>
              </a:ext>
            </a:extLst>
          </p:cNvPr>
          <p:cNvPicPr>
            <a:picLocks noChangeAspect="1"/>
          </p:cNvPicPr>
          <p:nvPr/>
        </p:nvPicPr>
        <p:blipFill>
          <a:blip r:embed="rId3"/>
          <a:stretch>
            <a:fillRect/>
          </a:stretch>
        </p:blipFill>
        <p:spPr>
          <a:xfrm>
            <a:off x="2108617" y="106180"/>
            <a:ext cx="7974767" cy="6645640"/>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video game&#10;&#10;AI-generated content may be incorrect.">
            <a:extLst>
              <a:ext uri="{FF2B5EF4-FFF2-40B4-BE49-F238E27FC236}">
                <a16:creationId xmlns:a16="http://schemas.microsoft.com/office/drawing/2014/main" id="{EDF2DD36-6CFB-5583-BE1C-C0FAAEA398AF}"/>
              </a:ext>
            </a:extLst>
          </p:cNvPr>
          <p:cNvPicPr>
            <a:picLocks noChangeAspect="1"/>
          </p:cNvPicPr>
          <p:nvPr/>
        </p:nvPicPr>
        <p:blipFill>
          <a:blip r:embed="rId3"/>
          <a:stretch>
            <a:fillRect/>
          </a:stretch>
        </p:blipFill>
        <p:spPr>
          <a:xfrm>
            <a:off x="409433" y="179533"/>
            <a:ext cx="11573301" cy="6613315"/>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data&#10;&#10;AI-generated content may be incorrect.">
            <a:extLst>
              <a:ext uri="{FF2B5EF4-FFF2-40B4-BE49-F238E27FC236}">
                <a16:creationId xmlns:a16="http://schemas.microsoft.com/office/drawing/2014/main" id="{88C8F870-C7C3-A2FC-8A2B-A2E11732221E}"/>
              </a:ext>
            </a:extLst>
          </p:cNvPr>
          <p:cNvPicPr>
            <a:picLocks noChangeAspect="1"/>
          </p:cNvPicPr>
          <p:nvPr/>
        </p:nvPicPr>
        <p:blipFill>
          <a:blip r:embed="rId3"/>
          <a:stretch>
            <a:fillRect/>
          </a:stretch>
        </p:blipFill>
        <p:spPr>
          <a:xfrm>
            <a:off x="2641600" y="-25400"/>
            <a:ext cx="6843776" cy="6843776"/>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69ECF797-D7CD-FC41-ECD6-E5073A1C75C5}"/>
              </a:ext>
            </a:extLst>
          </p:cNvPr>
          <p:cNvPicPr>
            <a:picLocks noChangeAspect="1"/>
          </p:cNvPicPr>
          <p:nvPr/>
        </p:nvPicPr>
        <p:blipFill>
          <a:blip r:embed="rId3"/>
          <a:stretch>
            <a:fillRect/>
          </a:stretch>
        </p:blipFill>
        <p:spPr>
          <a:xfrm>
            <a:off x="570016" y="113409"/>
            <a:ext cx="10830296" cy="649817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stages of abundance&#10;&#10;AI-generated content may be incorrect.">
            <a:extLst>
              <a:ext uri="{FF2B5EF4-FFF2-40B4-BE49-F238E27FC236}">
                <a16:creationId xmlns:a16="http://schemas.microsoft.com/office/drawing/2014/main" id="{D9E8C500-AFD5-7BFF-3F64-46DAD5D7878E}"/>
              </a:ext>
            </a:extLst>
          </p:cNvPr>
          <p:cNvPicPr>
            <a:picLocks noChangeAspect="1"/>
          </p:cNvPicPr>
          <p:nvPr/>
        </p:nvPicPr>
        <p:blipFill>
          <a:blip r:embed="rId3"/>
          <a:stretch>
            <a:fillRect/>
          </a:stretch>
        </p:blipFill>
        <p:spPr>
          <a:xfrm>
            <a:off x="152400" y="-1"/>
            <a:ext cx="9613900" cy="6867071"/>
          </a:xfrm>
          <a:prstGeom prst="rect">
            <a:avLst/>
          </a:prstGeom>
        </p:spPr>
      </p:pic>
    </p:spTree>
    <p:extLst>
      <p:ext uri="{BB962C8B-B14F-4D97-AF65-F5344CB8AC3E}">
        <p14:creationId xmlns:p14="http://schemas.microsoft.com/office/powerpoint/2010/main" val="885458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50784</TotalTime>
  <Words>964</Words>
  <Application>Microsoft Macintosh PowerPoint</Application>
  <PresentationFormat>Widescreen</PresentationFormat>
  <Paragraphs>65</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79</cp:revision>
  <dcterms:created xsi:type="dcterms:W3CDTF">2024-11-20T18:51:47Z</dcterms:created>
  <dcterms:modified xsi:type="dcterms:W3CDTF">2025-07-31T19:13:41Z</dcterms:modified>
</cp:coreProperties>
</file>